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288000" cy="10288588"/>
  <p:notesSz cx="6858000" cy="9144000"/>
  <p:defaultTextStyle>
    <a:defPPr>
      <a:defRPr lang="pl-PL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156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F166-9706-4465-9E77-058D293A149F}" type="datetimeFigureOut">
              <a:rPr lang="pl-PL" smtClean="0"/>
              <a:t>12.05.2016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D29AC-62DF-4848-B7EB-DB54EDE39C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254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F166-9706-4465-9E77-058D293A149F}" type="datetimeFigureOut">
              <a:rPr lang="pl-PL" smtClean="0"/>
              <a:t>12.05.2016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D29AC-62DF-4848-B7EB-DB54EDE39C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2627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F166-9706-4465-9E77-058D293A149F}" type="datetimeFigureOut">
              <a:rPr lang="pl-PL" smtClean="0"/>
              <a:t>12.05.2016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D29AC-62DF-4848-B7EB-DB54EDE39C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2420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F166-9706-4465-9E77-058D293A149F}" type="datetimeFigureOut">
              <a:rPr lang="pl-PL" smtClean="0"/>
              <a:t>12.05.2016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D29AC-62DF-4848-B7EB-DB54EDE39C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3868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F166-9706-4465-9E77-058D293A149F}" type="datetimeFigureOut">
              <a:rPr lang="pl-PL" smtClean="0"/>
              <a:t>12.05.2016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D29AC-62DF-4848-B7EB-DB54EDE39C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7501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F166-9706-4465-9E77-058D293A149F}" type="datetimeFigureOut">
              <a:rPr lang="pl-PL" smtClean="0"/>
              <a:t>12.05.2016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D29AC-62DF-4848-B7EB-DB54EDE39C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202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F166-9706-4465-9E77-058D293A149F}" type="datetimeFigureOut">
              <a:rPr lang="pl-PL" smtClean="0"/>
              <a:t>12.05.2016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D29AC-62DF-4848-B7EB-DB54EDE39C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6648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F166-9706-4465-9E77-058D293A149F}" type="datetimeFigureOut">
              <a:rPr lang="pl-PL" smtClean="0"/>
              <a:t>12.05.2016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D29AC-62DF-4848-B7EB-DB54EDE39C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7235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F166-9706-4465-9E77-058D293A149F}" type="datetimeFigureOut">
              <a:rPr lang="pl-PL" smtClean="0"/>
              <a:t>12.05.2016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D29AC-62DF-4848-B7EB-DB54EDE39C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2535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F166-9706-4465-9E77-058D293A149F}" type="datetimeFigureOut">
              <a:rPr lang="pl-PL" smtClean="0"/>
              <a:t>12.05.2016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D29AC-62DF-4848-B7EB-DB54EDE39C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766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F166-9706-4465-9E77-058D293A149F}" type="datetimeFigureOut">
              <a:rPr lang="pl-PL" smtClean="0"/>
              <a:t>12.05.2016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D29AC-62DF-4848-B7EB-DB54EDE39C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7501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9F166-9706-4465-9E77-058D293A149F}" type="datetimeFigureOut">
              <a:rPr lang="pl-PL" smtClean="0"/>
              <a:t>12.05.2016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D29AC-62DF-4848-B7EB-DB54EDE39C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0138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126658" y="2757948"/>
            <a:ext cx="14350181" cy="2507809"/>
          </a:xfrm>
        </p:spPr>
        <p:txBody>
          <a:bodyPr anchor="t">
            <a:normAutofit/>
          </a:bodyPr>
          <a:lstStyle/>
          <a:p>
            <a:r>
              <a:rPr lang="pl-PL" sz="5200" b="1" dirty="0" smtClean="0">
                <a:solidFill>
                  <a:srgbClr val="008080"/>
                </a:solidFill>
              </a:rPr>
              <a:t>Tytuł wydarzenia</a:t>
            </a:r>
            <a:endParaRPr lang="pl-PL" sz="5200" b="1" dirty="0">
              <a:solidFill>
                <a:srgbClr val="00808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126658" y="5664530"/>
            <a:ext cx="14350182" cy="3548558"/>
          </a:xfrm>
        </p:spPr>
        <p:txBody>
          <a:bodyPr>
            <a:normAutofit/>
          </a:bodyPr>
          <a:lstStyle/>
          <a:p>
            <a:r>
              <a:rPr lang="pl-PL" sz="3000" dirty="0" smtClean="0">
                <a:solidFill>
                  <a:srgbClr val="008080"/>
                </a:solidFill>
              </a:rPr>
              <a:t>Opis wydarzenia</a:t>
            </a:r>
            <a:endParaRPr lang="pl-PL" sz="3000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76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</TotalTime>
  <Words>4</Words>
  <Application>Microsoft Office PowerPoint</Application>
  <PresentationFormat>Niestandardowy</PresentationFormat>
  <Paragraphs>2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Tytuł wydarzenia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Kasia</dc:creator>
  <cp:lastModifiedBy>Kasia</cp:lastModifiedBy>
  <cp:revision>4</cp:revision>
  <dcterms:created xsi:type="dcterms:W3CDTF">2016-05-12T06:33:32Z</dcterms:created>
  <dcterms:modified xsi:type="dcterms:W3CDTF">2016-05-12T08:22:51Z</dcterms:modified>
</cp:coreProperties>
</file>